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sldIdLst>
    <p:sldId id="415" r:id="rId2"/>
    <p:sldId id="416" r:id="rId3"/>
    <p:sldId id="417" r:id="rId4"/>
    <p:sldId id="418" r:id="rId5"/>
    <p:sldId id="419" r:id="rId6"/>
    <p:sldId id="420" r:id="rId7"/>
    <p:sldId id="421" r:id="rId8"/>
    <p:sldId id="422" r:id="rId9"/>
    <p:sldId id="425" r:id="rId10"/>
    <p:sldId id="427" r:id="rId11"/>
    <p:sldId id="428" r:id="rId12"/>
    <p:sldId id="430" r:id="rId13"/>
    <p:sldId id="431" r:id="rId14"/>
    <p:sldId id="432" r:id="rId15"/>
    <p:sldId id="433" r:id="rId16"/>
  </p:sldIdLst>
  <p:sldSz cx="6858000" cy="9906000" type="A4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22"/>
    <p:restoredTop sz="86434" autoAdjust="0"/>
  </p:normalViewPr>
  <p:slideViewPr>
    <p:cSldViewPr snapToGrid="0" snapToObjects="1">
      <p:cViewPr varScale="1">
        <p:scale>
          <a:sx n="89" d="100"/>
          <a:sy n="89" d="100"/>
        </p:scale>
        <p:origin x="4008" y="176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B5BCF-85B2-E74A-ABF4-FAD24022D29D}" type="datetimeFigureOut">
              <a:rPr lang="en-US" smtClean="0"/>
              <a:t>3/8/21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44725" y="1235075"/>
            <a:ext cx="23082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4D1D0-1E79-E949-BC8D-D20ADE2D4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81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4D1D0-1E79-E949-BC8D-D20ADE2D49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8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4D1D0-1E79-E949-BC8D-D20ADE2D49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21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4D1D0-1E79-E949-BC8D-D20ADE2D49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07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4D1D0-1E79-E949-BC8D-D20ADE2D49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48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4D1D0-1E79-E949-BC8D-D20ADE2D49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1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4D1D0-1E79-E949-BC8D-D20ADE2D49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28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4D1D0-1E79-E949-BC8D-D20ADE2D49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35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D5197-70B5-8044-9673-39DBD39C3FD6}" type="datetime1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82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615B-0866-944C-8A3C-457FB33199ED}" type="datetime1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2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96700"/>
            <a:ext cx="1543050" cy="84522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96700"/>
            <a:ext cx="4514850" cy="84522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8BF9-12B0-344F-9CD1-477C7B640F87}" type="datetime1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46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97C88-D104-AB47-A4A8-169A0AF575F7}" type="datetime1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64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C16C3-B44D-CD49-AC73-6F35417ED7E9}" type="datetime1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1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23783-78C7-6C4A-97D6-DD4C15964724}" type="datetime1">
              <a:rPr lang="en-US" smtClean="0"/>
              <a:t>3/8/21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53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A0FF-2615-9C4D-8930-C084CCF79D83}" type="datetime1">
              <a:rPr lang="en-US" smtClean="0"/>
              <a:t>3/8/21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00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96CD-7547-D545-8E22-FAD09AD0FC2B}" type="datetime1">
              <a:rPr lang="en-US" smtClean="0"/>
              <a:t>3/8/21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4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6FEE5-5A9E-1147-A4E9-4A35403619FE}" type="datetime1">
              <a:rPr lang="en-US" smtClean="0"/>
              <a:t>3/8/21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67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679C0-6B51-8342-B7BE-CDA5A6F5E7DE}" type="datetime1">
              <a:rPr lang="en-US" smtClean="0"/>
              <a:t>3/8/21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46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29E6-AD5E-F942-A414-B7D9DA563F42}" type="datetime1">
              <a:rPr lang="en-US" smtClean="0"/>
              <a:t>3/8/21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9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1B341-04F0-514C-8244-2DC2FFF0E25E}" type="datetime1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241E4-0AF5-4543-A572-0ACC27E83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2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8C1ACE28-442C-4744-B315-6CABF03F5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0290" y="772633"/>
            <a:ext cx="9133367" cy="9133367"/>
          </a:xfrm>
          <a:prstGeom prst="rect">
            <a:avLst/>
          </a:prstGeom>
        </p:spPr>
      </p:pic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55B646D5-040C-D04F-85C8-636B5EB9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5FBFA0E2-F5FB-DF4E-B0A9-D599B12B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1</a:t>
            </a:fld>
            <a:endParaRPr lang="en-US"/>
          </a:p>
        </p:txBody>
      </p:sp>
      <p:pic>
        <p:nvPicPr>
          <p:cNvPr id="10" name="Picture 18" descr="topPhotoshop2.png">
            <a:extLst>
              <a:ext uri="{FF2B5EF4-FFF2-40B4-BE49-F238E27FC236}">
                <a16:creationId xmlns:a16="http://schemas.microsoft.com/office/drawing/2014/main" id="{BD910CF1-DD6F-0048-BF7F-F7327C8FDB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952789" cy="1535300"/>
          </a:xfrm>
          <a:prstGeom prst="rect">
            <a:avLst/>
          </a:prstGeom>
        </p:spPr>
      </p:pic>
      <p:pic>
        <p:nvPicPr>
          <p:cNvPr id="12" name="Picture 11" descr="topPhotoshop2.png">
            <a:extLst>
              <a:ext uri="{FF2B5EF4-FFF2-40B4-BE49-F238E27FC236}">
                <a16:creationId xmlns:a16="http://schemas.microsoft.com/office/drawing/2014/main" id="{55D37A41-A346-D743-9578-A362818DE1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8964964"/>
            <a:ext cx="6952789" cy="9410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DEE2E1-E9C3-5A46-A67A-521EC6571C93}"/>
              </a:ext>
            </a:extLst>
          </p:cNvPr>
          <p:cNvSpPr txBox="1"/>
          <p:nvPr/>
        </p:nvSpPr>
        <p:spPr>
          <a:xfrm>
            <a:off x="460375" y="0"/>
            <a:ext cx="6397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000" b="1" dirty="0">
                <a:solidFill>
                  <a:schemeClr val="bg1"/>
                </a:solidFill>
              </a:rPr>
              <a:t>Λα</a:t>
            </a:r>
            <a:r>
              <a:rPr lang="en-US" sz="4000" b="1" dirty="0" err="1">
                <a:solidFill>
                  <a:schemeClr val="bg1"/>
                </a:solidFill>
              </a:rPr>
              <a:t>ί</a:t>
            </a:r>
            <a:r>
              <a:rPr lang="el-GR" sz="4000" b="1" dirty="0">
                <a:solidFill>
                  <a:schemeClr val="bg1"/>
                </a:solidFill>
              </a:rPr>
              <a:t>δη </a:t>
            </a:r>
            <a:r>
              <a:rPr lang="el-GR" sz="4000" b="1" dirty="0" err="1">
                <a:solidFill>
                  <a:schemeClr val="bg1"/>
                </a:solidFill>
              </a:rPr>
              <a:t>Αυγούστα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343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B2370DDE-B05A-A248-B803-936F5F82AA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653" y="707885"/>
            <a:ext cx="6999306" cy="8949217"/>
          </a:xfrm>
          <a:prstGeom prst="rect">
            <a:avLst/>
          </a:prstGeom>
        </p:spPr>
      </p:pic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55B646D5-040C-D04F-85C8-636B5EB9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5FBFA0E2-F5FB-DF4E-B0A9-D599B12B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18" descr="topPhotoshop2.png">
            <a:extLst>
              <a:ext uri="{FF2B5EF4-FFF2-40B4-BE49-F238E27FC236}">
                <a16:creationId xmlns:a16="http://schemas.microsoft.com/office/drawing/2014/main" id="{BD910CF1-DD6F-0048-BF7F-F7327C8FDB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789" y="-102306"/>
            <a:ext cx="7204413" cy="1590863"/>
          </a:xfrm>
          <a:prstGeom prst="rect">
            <a:avLst/>
          </a:prstGeom>
        </p:spPr>
      </p:pic>
      <p:pic>
        <p:nvPicPr>
          <p:cNvPr id="12" name="Picture 11" descr="topPhotoshop2.png">
            <a:extLst>
              <a:ext uri="{FF2B5EF4-FFF2-40B4-BE49-F238E27FC236}">
                <a16:creationId xmlns:a16="http://schemas.microsoft.com/office/drawing/2014/main" id="{55D37A41-A346-D743-9578-A362818DE1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9136" y="8974100"/>
            <a:ext cx="6952789" cy="9410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DEE2E1-E9C3-5A46-A67A-521EC6571C93}"/>
              </a:ext>
            </a:extLst>
          </p:cNvPr>
          <p:cNvSpPr txBox="1"/>
          <p:nvPr/>
        </p:nvSpPr>
        <p:spPr>
          <a:xfrm>
            <a:off x="460375" y="0"/>
            <a:ext cx="6397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000" b="1" dirty="0">
                <a:solidFill>
                  <a:schemeClr val="bg1"/>
                </a:solidFill>
              </a:rPr>
              <a:t>’</a:t>
            </a:r>
            <a:r>
              <a:rPr lang="el-GR" sz="4000" b="1" dirty="0" err="1">
                <a:solidFill>
                  <a:schemeClr val="bg1"/>
                </a:solidFill>
              </a:rPr>
              <a:t>Ελεν</a:t>
            </a:r>
            <a:r>
              <a:rPr lang="el-GR" sz="4000" b="1" dirty="0">
                <a:solidFill>
                  <a:schemeClr val="bg1"/>
                </a:solidFill>
              </a:rPr>
              <a:t> </a:t>
            </a:r>
            <a:r>
              <a:rPr lang="el-GR" sz="4000" b="1" dirty="0" err="1">
                <a:solidFill>
                  <a:schemeClr val="bg1"/>
                </a:solidFill>
              </a:rPr>
              <a:t>Κέλερ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57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71D7B53-E075-FA43-9A16-D8D749BD8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5181"/>
            <a:ext cx="6858000" cy="840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55B646D5-040C-D04F-85C8-636B5EB9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5FBFA0E2-F5FB-DF4E-B0A9-D599B12B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18" descr="topPhotoshop2.png">
            <a:extLst>
              <a:ext uri="{FF2B5EF4-FFF2-40B4-BE49-F238E27FC236}">
                <a16:creationId xmlns:a16="http://schemas.microsoft.com/office/drawing/2014/main" id="{BD910CF1-DD6F-0048-BF7F-F7327C8FDB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789" y="-102306"/>
            <a:ext cx="7204413" cy="1590863"/>
          </a:xfrm>
          <a:prstGeom prst="rect">
            <a:avLst/>
          </a:prstGeom>
        </p:spPr>
      </p:pic>
      <p:pic>
        <p:nvPicPr>
          <p:cNvPr id="12" name="Picture 11" descr="topPhotoshop2.png">
            <a:extLst>
              <a:ext uri="{FF2B5EF4-FFF2-40B4-BE49-F238E27FC236}">
                <a16:creationId xmlns:a16="http://schemas.microsoft.com/office/drawing/2014/main" id="{55D37A41-A346-D743-9578-A362818DE1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9136" y="8974100"/>
            <a:ext cx="6952789" cy="9410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DEE2E1-E9C3-5A46-A67A-521EC6571C93}"/>
              </a:ext>
            </a:extLst>
          </p:cNvPr>
          <p:cNvSpPr txBox="1"/>
          <p:nvPr/>
        </p:nvSpPr>
        <p:spPr>
          <a:xfrm>
            <a:off x="460375" y="0"/>
            <a:ext cx="6397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000" b="1" dirty="0">
                <a:solidFill>
                  <a:schemeClr val="bg1"/>
                </a:solidFill>
              </a:rPr>
              <a:t>Μαρί Κιουρί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886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76A34A2-4D3A-0345-9B44-D7CF003D4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" y="666352"/>
            <a:ext cx="6764338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55B646D5-040C-D04F-85C8-636B5EB9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5FBFA0E2-F5FB-DF4E-B0A9-D599B12B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18" descr="topPhotoshop2.png">
            <a:extLst>
              <a:ext uri="{FF2B5EF4-FFF2-40B4-BE49-F238E27FC236}">
                <a16:creationId xmlns:a16="http://schemas.microsoft.com/office/drawing/2014/main" id="{BD910CF1-DD6F-0048-BF7F-F7327C8FDB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789" y="-102306"/>
            <a:ext cx="7204413" cy="1590863"/>
          </a:xfrm>
          <a:prstGeom prst="rect">
            <a:avLst/>
          </a:prstGeom>
        </p:spPr>
      </p:pic>
      <p:pic>
        <p:nvPicPr>
          <p:cNvPr id="12" name="Picture 11" descr="topPhotoshop2.png">
            <a:extLst>
              <a:ext uri="{FF2B5EF4-FFF2-40B4-BE49-F238E27FC236}">
                <a16:creationId xmlns:a16="http://schemas.microsoft.com/office/drawing/2014/main" id="{55D37A41-A346-D743-9578-A362818DE1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9136" y="8974100"/>
            <a:ext cx="6952789" cy="9410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DEE2E1-E9C3-5A46-A67A-521EC6571C93}"/>
              </a:ext>
            </a:extLst>
          </p:cNvPr>
          <p:cNvSpPr txBox="1"/>
          <p:nvPr/>
        </p:nvSpPr>
        <p:spPr>
          <a:xfrm>
            <a:off x="460375" y="0"/>
            <a:ext cx="6397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000" b="1" dirty="0">
                <a:solidFill>
                  <a:schemeClr val="bg1"/>
                </a:solidFill>
              </a:rPr>
              <a:t>Υπατία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7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9C88EE3-8D1E-4F4C-8ED9-1562CAC38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4789" y="848182"/>
            <a:ext cx="8766294" cy="876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55B646D5-040C-D04F-85C8-636B5EB9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5FBFA0E2-F5FB-DF4E-B0A9-D599B12B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18" descr="topPhotoshop2.png">
            <a:extLst>
              <a:ext uri="{FF2B5EF4-FFF2-40B4-BE49-F238E27FC236}">
                <a16:creationId xmlns:a16="http://schemas.microsoft.com/office/drawing/2014/main" id="{BD910CF1-DD6F-0048-BF7F-F7327C8FDB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789" y="-102306"/>
            <a:ext cx="7204413" cy="1590863"/>
          </a:xfrm>
          <a:prstGeom prst="rect">
            <a:avLst/>
          </a:prstGeom>
        </p:spPr>
      </p:pic>
      <p:pic>
        <p:nvPicPr>
          <p:cNvPr id="12" name="Picture 11" descr="topPhotoshop2.png">
            <a:extLst>
              <a:ext uri="{FF2B5EF4-FFF2-40B4-BE49-F238E27FC236}">
                <a16:creationId xmlns:a16="http://schemas.microsoft.com/office/drawing/2014/main" id="{55D37A41-A346-D743-9578-A362818DE1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9136" y="8974100"/>
            <a:ext cx="6952789" cy="9410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DEE2E1-E9C3-5A46-A67A-521EC6571C93}"/>
              </a:ext>
            </a:extLst>
          </p:cNvPr>
          <p:cNvSpPr txBox="1"/>
          <p:nvPr/>
        </p:nvSpPr>
        <p:spPr>
          <a:xfrm>
            <a:off x="460375" y="0"/>
            <a:ext cx="6397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000" b="1" dirty="0" err="1">
                <a:solidFill>
                  <a:schemeClr val="bg1"/>
                </a:solidFill>
              </a:rPr>
              <a:t>Φλόρενς</a:t>
            </a:r>
            <a:r>
              <a:rPr lang="el-GR" sz="4000" b="1" dirty="0">
                <a:solidFill>
                  <a:schemeClr val="bg1"/>
                </a:solidFill>
              </a:rPr>
              <a:t> </a:t>
            </a:r>
            <a:r>
              <a:rPr lang="el-GR" sz="4000" b="1" dirty="0" err="1">
                <a:solidFill>
                  <a:schemeClr val="bg1"/>
                </a:solidFill>
              </a:rPr>
              <a:t>Νάιτινγκεϊλ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81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melia Earhart">
            <a:extLst>
              <a:ext uri="{FF2B5EF4-FFF2-40B4-BE49-F238E27FC236}">
                <a16:creationId xmlns:a16="http://schemas.microsoft.com/office/drawing/2014/main" id="{87E43E17-DEA7-0943-ADD2-16C0D6948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858000" cy="1042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55B646D5-040C-D04F-85C8-636B5EB9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5FBFA0E2-F5FB-DF4E-B0A9-D599B12B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14</a:t>
            </a:fld>
            <a:endParaRPr lang="en-US"/>
          </a:p>
        </p:txBody>
      </p:sp>
      <p:pic>
        <p:nvPicPr>
          <p:cNvPr id="10" name="Picture 18" descr="topPhotoshop2.png">
            <a:extLst>
              <a:ext uri="{FF2B5EF4-FFF2-40B4-BE49-F238E27FC236}">
                <a16:creationId xmlns:a16="http://schemas.microsoft.com/office/drawing/2014/main" id="{BD910CF1-DD6F-0048-BF7F-F7327C8FDB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789" y="-102306"/>
            <a:ext cx="7204413" cy="1590863"/>
          </a:xfrm>
          <a:prstGeom prst="rect">
            <a:avLst/>
          </a:prstGeom>
        </p:spPr>
      </p:pic>
      <p:pic>
        <p:nvPicPr>
          <p:cNvPr id="12" name="Picture 11" descr="topPhotoshop2.png">
            <a:extLst>
              <a:ext uri="{FF2B5EF4-FFF2-40B4-BE49-F238E27FC236}">
                <a16:creationId xmlns:a16="http://schemas.microsoft.com/office/drawing/2014/main" id="{55D37A41-A346-D743-9578-A362818DE1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9136" y="8974100"/>
            <a:ext cx="6952789" cy="9410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DEE2E1-E9C3-5A46-A67A-521EC6571C93}"/>
              </a:ext>
            </a:extLst>
          </p:cNvPr>
          <p:cNvSpPr txBox="1"/>
          <p:nvPr/>
        </p:nvSpPr>
        <p:spPr>
          <a:xfrm>
            <a:off x="460375" y="0"/>
            <a:ext cx="6397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000" b="1" dirty="0" err="1">
                <a:solidFill>
                  <a:schemeClr val="bg1"/>
                </a:solidFill>
              </a:rPr>
              <a:t>Αμέλια</a:t>
            </a:r>
            <a:r>
              <a:rPr lang="el-GR" sz="4000" b="1" dirty="0">
                <a:solidFill>
                  <a:schemeClr val="bg1"/>
                </a:solidFill>
              </a:rPr>
              <a:t> </a:t>
            </a:r>
            <a:r>
              <a:rPr lang="el-GR" sz="4000" b="1" dirty="0" err="1">
                <a:solidFill>
                  <a:schemeClr val="bg1"/>
                </a:solidFill>
              </a:rPr>
              <a:t>Έαρχαρτ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53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Μαρία Μοντεσσόρι, η παιδαγωγός που άλλαξε την εκπαίδευση - PsychologyNow.gr">
            <a:extLst>
              <a:ext uri="{FF2B5EF4-FFF2-40B4-BE49-F238E27FC236}">
                <a16:creationId xmlns:a16="http://schemas.microsoft.com/office/drawing/2014/main" id="{254D28CA-2F21-EF40-AF7C-A9F951D1F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41157" y="810192"/>
            <a:ext cx="10120184" cy="865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55B646D5-040C-D04F-85C8-636B5EB9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5FBFA0E2-F5FB-DF4E-B0A9-D599B12B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15</a:t>
            </a:fld>
            <a:endParaRPr lang="en-US"/>
          </a:p>
        </p:txBody>
      </p:sp>
      <p:pic>
        <p:nvPicPr>
          <p:cNvPr id="10" name="Picture 18" descr="topPhotoshop2.png">
            <a:extLst>
              <a:ext uri="{FF2B5EF4-FFF2-40B4-BE49-F238E27FC236}">
                <a16:creationId xmlns:a16="http://schemas.microsoft.com/office/drawing/2014/main" id="{BD910CF1-DD6F-0048-BF7F-F7327C8FDB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789" y="-102306"/>
            <a:ext cx="7204413" cy="1590863"/>
          </a:xfrm>
          <a:prstGeom prst="rect">
            <a:avLst/>
          </a:prstGeom>
        </p:spPr>
      </p:pic>
      <p:pic>
        <p:nvPicPr>
          <p:cNvPr id="12" name="Picture 11" descr="topPhotoshop2.png">
            <a:extLst>
              <a:ext uri="{FF2B5EF4-FFF2-40B4-BE49-F238E27FC236}">
                <a16:creationId xmlns:a16="http://schemas.microsoft.com/office/drawing/2014/main" id="{55D37A41-A346-D743-9578-A362818DE1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9136" y="8974100"/>
            <a:ext cx="6952789" cy="9410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DEE2E1-E9C3-5A46-A67A-521EC6571C93}"/>
              </a:ext>
            </a:extLst>
          </p:cNvPr>
          <p:cNvSpPr txBox="1"/>
          <p:nvPr/>
        </p:nvSpPr>
        <p:spPr>
          <a:xfrm>
            <a:off x="460375" y="0"/>
            <a:ext cx="6397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000" b="1" dirty="0">
                <a:solidFill>
                  <a:schemeClr val="bg1"/>
                </a:solidFill>
              </a:rPr>
              <a:t>Μαρία </a:t>
            </a:r>
            <a:r>
              <a:rPr lang="el-GR" sz="4000" b="1">
                <a:solidFill>
                  <a:schemeClr val="bg1"/>
                </a:solidFill>
              </a:rPr>
              <a:t>Μοντεσσόρι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230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ce HOPPER">
            <a:extLst>
              <a:ext uri="{FF2B5EF4-FFF2-40B4-BE49-F238E27FC236}">
                <a16:creationId xmlns:a16="http://schemas.microsoft.com/office/drawing/2014/main" id="{C141CC16-0489-8B49-A9BC-5A71D9FE8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607" y="499729"/>
            <a:ext cx="7056319" cy="970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55B646D5-040C-D04F-85C8-636B5EB9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5FBFA0E2-F5FB-DF4E-B0A9-D599B12B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18" descr="topPhotoshop2.png">
            <a:extLst>
              <a:ext uri="{FF2B5EF4-FFF2-40B4-BE49-F238E27FC236}">
                <a16:creationId xmlns:a16="http://schemas.microsoft.com/office/drawing/2014/main" id="{BD910CF1-DD6F-0048-BF7F-F7327C8FDB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952789" cy="1535300"/>
          </a:xfrm>
          <a:prstGeom prst="rect">
            <a:avLst/>
          </a:prstGeom>
        </p:spPr>
      </p:pic>
      <p:pic>
        <p:nvPicPr>
          <p:cNvPr id="12" name="Picture 11" descr="topPhotoshop2.png">
            <a:extLst>
              <a:ext uri="{FF2B5EF4-FFF2-40B4-BE49-F238E27FC236}">
                <a16:creationId xmlns:a16="http://schemas.microsoft.com/office/drawing/2014/main" id="{55D37A41-A346-D743-9578-A362818DE1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9136" y="8974100"/>
            <a:ext cx="6952789" cy="9410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DEE2E1-E9C3-5A46-A67A-521EC6571C93}"/>
              </a:ext>
            </a:extLst>
          </p:cNvPr>
          <p:cNvSpPr txBox="1"/>
          <p:nvPr/>
        </p:nvSpPr>
        <p:spPr>
          <a:xfrm>
            <a:off x="460375" y="0"/>
            <a:ext cx="6397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000" b="1" dirty="0" err="1">
                <a:solidFill>
                  <a:schemeClr val="bg1"/>
                </a:solidFill>
              </a:rPr>
              <a:t>Γκρέης</a:t>
            </a:r>
            <a:r>
              <a:rPr lang="el-GR" sz="4000" b="1" dirty="0">
                <a:solidFill>
                  <a:schemeClr val="bg1"/>
                </a:solidFill>
              </a:rPr>
              <a:t> </a:t>
            </a:r>
            <a:r>
              <a:rPr lang="el-GR" sz="4000" b="1" dirty="0" err="1">
                <a:solidFill>
                  <a:schemeClr val="bg1"/>
                </a:solidFill>
              </a:rPr>
              <a:t>Χόπερ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FB6E354B-F542-6243-8CBD-CA552F07F9E1}"/>
              </a:ext>
            </a:extLst>
          </p:cNvPr>
          <p:cNvSpPr/>
          <p:nvPr/>
        </p:nvSpPr>
        <p:spPr>
          <a:xfrm>
            <a:off x="3894175" y="7939913"/>
            <a:ext cx="25010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000" dirty="0" err="1"/>
              <a:t>Εικ</a:t>
            </a:r>
            <a:r>
              <a:rPr lang="en-US" sz="1000" dirty="0" err="1"/>
              <a:t>ό</a:t>
            </a:r>
            <a:r>
              <a:rPr lang="el-GR" sz="1000" dirty="0"/>
              <a:t>να από: </a:t>
            </a:r>
            <a:r>
              <a:rPr lang="el-CY" sz="1000" dirty="0"/>
              <a:t>https://scientificwomen.net/women/hopper-grace-45</a:t>
            </a:r>
          </a:p>
        </p:txBody>
      </p:sp>
    </p:spTree>
    <p:extLst>
      <p:ext uri="{BB962C8B-B14F-4D97-AF65-F5344CB8AC3E}">
        <p14:creationId xmlns:p14="http://schemas.microsoft.com/office/powerpoint/2010/main" val="1005065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FEA39BE-D4AE-8F46-8A89-2EF34980D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74084"/>
            <a:ext cx="6893446" cy="857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55B646D5-040C-D04F-85C8-636B5EB9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5FBFA0E2-F5FB-DF4E-B0A9-D599B12B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3</a:t>
            </a:fld>
            <a:endParaRPr lang="en-US"/>
          </a:p>
        </p:txBody>
      </p:sp>
      <p:pic>
        <p:nvPicPr>
          <p:cNvPr id="10" name="Picture 18" descr="topPhotoshop2.png">
            <a:extLst>
              <a:ext uri="{FF2B5EF4-FFF2-40B4-BE49-F238E27FC236}">
                <a16:creationId xmlns:a16="http://schemas.microsoft.com/office/drawing/2014/main" id="{BD910CF1-DD6F-0048-BF7F-F7327C8FDB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952789" cy="1535300"/>
          </a:xfrm>
          <a:prstGeom prst="rect">
            <a:avLst/>
          </a:prstGeom>
        </p:spPr>
      </p:pic>
      <p:pic>
        <p:nvPicPr>
          <p:cNvPr id="12" name="Picture 11" descr="topPhotoshop2.png">
            <a:extLst>
              <a:ext uri="{FF2B5EF4-FFF2-40B4-BE49-F238E27FC236}">
                <a16:creationId xmlns:a16="http://schemas.microsoft.com/office/drawing/2014/main" id="{55D37A41-A346-D743-9578-A362818DE1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9136" y="8974100"/>
            <a:ext cx="6952789" cy="9410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DEE2E1-E9C3-5A46-A67A-521EC6571C93}"/>
              </a:ext>
            </a:extLst>
          </p:cNvPr>
          <p:cNvSpPr txBox="1"/>
          <p:nvPr/>
        </p:nvSpPr>
        <p:spPr>
          <a:xfrm>
            <a:off x="460375" y="0"/>
            <a:ext cx="6397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000" b="1" dirty="0" err="1">
                <a:solidFill>
                  <a:schemeClr val="bg1"/>
                </a:solidFill>
              </a:rPr>
              <a:t>Μάργκαρετ</a:t>
            </a:r>
            <a:r>
              <a:rPr lang="el-GR" sz="4000" b="1" dirty="0">
                <a:solidFill>
                  <a:schemeClr val="bg1"/>
                </a:solidFill>
              </a:rPr>
              <a:t> Χάμιλτον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662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691556A3-2B00-134A-858B-C66423390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39" y="-102306"/>
            <a:ext cx="7002996" cy="1023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55B646D5-040C-D04F-85C8-636B5EB9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5FBFA0E2-F5FB-DF4E-B0A9-D599B12B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4</a:t>
            </a:fld>
            <a:endParaRPr lang="en-US"/>
          </a:p>
        </p:txBody>
      </p:sp>
      <p:pic>
        <p:nvPicPr>
          <p:cNvPr id="10" name="Picture 18" descr="topPhotoshop2.png">
            <a:extLst>
              <a:ext uri="{FF2B5EF4-FFF2-40B4-BE49-F238E27FC236}">
                <a16:creationId xmlns:a16="http://schemas.microsoft.com/office/drawing/2014/main" id="{BD910CF1-DD6F-0048-BF7F-F7327C8FDB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207" y="-102306"/>
            <a:ext cx="7059959" cy="1558965"/>
          </a:xfrm>
          <a:prstGeom prst="rect">
            <a:avLst/>
          </a:prstGeom>
        </p:spPr>
      </p:pic>
      <p:pic>
        <p:nvPicPr>
          <p:cNvPr id="12" name="Picture 11" descr="topPhotoshop2.png">
            <a:extLst>
              <a:ext uri="{FF2B5EF4-FFF2-40B4-BE49-F238E27FC236}">
                <a16:creationId xmlns:a16="http://schemas.microsoft.com/office/drawing/2014/main" id="{55D37A41-A346-D743-9578-A362818DE1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47396" y="8964963"/>
            <a:ext cx="8652685" cy="11711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DEE2E1-E9C3-5A46-A67A-521EC6571C93}"/>
              </a:ext>
            </a:extLst>
          </p:cNvPr>
          <p:cNvSpPr txBox="1"/>
          <p:nvPr/>
        </p:nvSpPr>
        <p:spPr>
          <a:xfrm>
            <a:off x="460375" y="0"/>
            <a:ext cx="6397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000" b="1" dirty="0" err="1">
                <a:solidFill>
                  <a:schemeClr val="bg1"/>
                </a:solidFill>
              </a:rPr>
              <a:t>Ρομπ</a:t>
            </a:r>
            <a:r>
              <a:rPr lang="en-US" sz="4000" b="1" dirty="0" err="1">
                <a:solidFill>
                  <a:schemeClr val="bg1"/>
                </a:solidFill>
              </a:rPr>
              <a:t>έ</a:t>
            </a:r>
            <a:r>
              <a:rPr lang="el-GR" sz="4000" b="1" dirty="0" err="1">
                <a:solidFill>
                  <a:schemeClr val="bg1"/>
                </a:solidFill>
              </a:rPr>
              <a:t>ρτα</a:t>
            </a:r>
            <a:r>
              <a:rPr lang="el-GR" sz="4000" b="1" dirty="0">
                <a:solidFill>
                  <a:schemeClr val="bg1"/>
                </a:solidFill>
              </a:rPr>
              <a:t> Γουίλιαμς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1" name="Εικόνα 10" descr="Εικόνα που περιέχει κείμενο, υπογραφή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6759FA92-5A0D-B643-90E2-B5AF7788DD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604437" y="3760662"/>
            <a:ext cx="1823041" cy="293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36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3F2FBA16-3710-3744-A670-6E960B054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5852" y="810192"/>
            <a:ext cx="11638003" cy="8728503"/>
          </a:xfrm>
          <a:prstGeom prst="rect">
            <a:avLst/>
          </a:prstGeom>
        </p:spPr>
      </p:pic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55B646D5-040C-D04F-85C8-636B5EB9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5FBFA0E2-F5FB-DF4E-B0A9-D599B12B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18" descr="topPhotoshop2.png">
            <a:extLst>
              <a:ext uri="{FF2B5EF4-FFF2-40B4-BE49-F238E27FC236}">
                <a16:creationId xmlns:a16="http://schemas.microsoft.com/office/drawing/2014/main" id="{BD910CF1-DD6F-0048-BF7F-F7327C8FDB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789" y="-102306"/>
            <a:ext cx="7204413" cy="1590863"/>
          </a:xfrm>
          <a:prstGeom prst="rect">
            <a:avLst/>
          </a:prstGeom>
        </p:spPr>
      </p:pic>
      <p:pic>
        <p:nvPicPr>
          <p:cNvPr id="12" name="Picture 11" descr="topPhotoshop2.png">
            <a:extLst>
              <a:ext uri="{FF2B5EF4-FFF2-40B4-BE49-F238E27FC236}">
                <a16:creationId xmlns:a16="http://schemas.microsoft.com/office/drawing/2014/main" id="{55D37A41-A346-D743-9578-A362818DE1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9136" y="8974100"/>
            <a:ext cx="6952789" cy="9410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DEE2E1-E9C3-5A46-A67A-521EC6571C93}"/>
              </a:ext>
            </a:extLst>
          </p:cNvPr>
          <p:cNvSpPr txBox="1"/>
          <p:nvPr/>
        </p:nvSpPr>
        <p:spPr>
          <a:xfrm>
            <a:off x="460375" y="0"/>
            <a:ext cx="6397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000" b="1" dirty="0" err="1">
                <a:solidFill>
                  <a:schemeClr val="bg1"/>
                </a:solidFill>
              </a:rPr>
              <a:t>Σούζαν</a:t>
            </a:r>
            <a:r>
              <a:rPr lang="el-GR" sz="4000" b="1" dirty="0">
                <a:solidFill>
                  <a:schemeClr val="bg1"/>
                </a:solidFill>
              </a:rPr>
              <a:t> </a:t>
            </a:r>
            <a:r>
              <a:rPr lang="el-GR" sz="4000" b="1" dirty="0" err="1">
                <a:solidFill>
                  <a:schemeClr val="bg1"/>
                </a:solidFill>
              </a:rPr>
              <a:t>Κάρε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893ED0D2-298C-6A45-820A-0CDC045A29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75" y="7091087"/>
            <a:ext cx="1882775" cy="244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26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95C2B627-C43B-534F-8FB7-910C91F1B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3115" y="441863"/>
            <a:ext cx="8675263" cy="9022273"/>
          </a:xfrm>
          <a:prstGeom prst="rect">
            <a:avLst/>
          </a:prstGeom>
        </p:spPr>
      </p:pic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55B646D5-040C-D04F-85C8-636B5EB9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5FBFA0E2-F5FB-DF4E-B0A9-D599B12B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18" descr="topPhotoshop2.png">
            <a:extLst>
              <a:ext uri="{FF2B5EF4-FFF2-40B4-BE49-F238E27FC236}">
                <a16:creationId xmlns:a16="http://schemas.microsoft.com/office/drawing/2014/main" id="{BD910CF1-DD6F-0048-BF7F-F7327C8FDB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789" y="-102306"/>
            <a:ext cx="7204413" cy="1590863"/>
          </a:xfrm>
          <a:prstGeom prst="rect">
            <a:avLst/>
          </a:prstGeom>
        </p:spPr>
      </p:pic>
      <p:pic>
        <p:nvPicPr>
          <p:cNvPr id="12" name="Picture 11" descr="topPhotoshop2.png">
            <a:extLst>
              <a:ext uri="{FF2B5EF4-FFF2-40B4-BE49-F238E27FC236}">
                <a16:creationId xmlns:a16="http://schemas.microsoft.com/office/drawing/2014/main" id="{55D37A41-A346-D743-9578-A362818DE1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9136" y="8974100"/>
            <a:ext cx="6952789" cy="9410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DEE2E1-E9C3-5A46-A67A-521EC6571C93}"/>
              </a:ext>
            </a:extLst>
          </p:cNvPr>
          <p:cNvSpPr txBox="1"/>
          <p:nvPr/>
        </p:nvSpPr>
        <p:spPr>
          <a:xfrm>
            <a:off x="460375" y="0"/>
            <a:ext cx="6397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000" b="1" dirty="0" err="1">
                <a:solidFill>
                  <a:schemeClr val="bg1"/>
                </a:solidFill>
              </a:rPr>
              <a:t>Ανίτα</a:t>
            </a:r>
            <a:r>
              <a:rPr lang="el-GR" sz="4000" b="1" dirty="0">
                <a:solidFill>
                  <a:schemeClr val="bg1"/>
                </a:solidFill>
              </a:rPr>
              <a:t> </a:t>
            </a:r>
            <a:r>
              <a:rPr lang="el-GR" sz="4000" b="1" dirty="0" err="1">
                <a:solidFill>
                  <a:schemeClr val="bg1"/>
                </a:solidFill>
              </a:rPr>
              <a:t>Σινκλαίρ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7B0098E-8059-4141-BF07-E5E83D989B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592" y="5961883"/>
            <a:ext cx="6858000" cy="481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8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AED74D1F-9134-A847-B5FC-2B1D5C832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4927" y="854259"/>
            <a:ext cx="13093995" cy="8729330"/>
          </a:xfrm>
          <a:prstGeom prst="rect">
            <a:avLst/>
          </a:prstGeom>
        </p:spPr>
      </p:pic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55B646D5-040C-D04F-85C8-636B5EB9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5FBFA0E2-F5FB-DF4E-B0A9-D599B12B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7</a:t>
            </a:fld>
            <a:endParaRPr lang="en-US"/>
          </a:p>
        </p:txBody>
      </p:sp>
      <p:pic>
        <p:nvPicPr>
          <p:cNvPr id="10" name="Picture 18" descr="topPhotoshop2.png">
            <a:extLst>
              <a:ext uri="{FF2B5EF4-FFF2-40B4-BE49-F238E27FC236}">
                <a16:creationId xmlns:a16="http://schemas.microsoft.com/office/drawing/2014/main" id="{BD910CF1-DD6F-0048-BF7F-F7327C8FDB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789" y="-102306"/>
            <a:ext cx="7204413" cy="1590863"/>
          </a:xfrm>
          <a:prstGeom prst="rect">
            <a:avLst/>
          </a:prstGeom>
        </p:spPr>
      </p:pic>
      <p:pic>
        <p:nvPicPr>
          <p:cNvPr id="12" name="Picture 11" descr="topPhotoshop2.png">
            <a:extLst>
              <a:ext uri="{FF2B5EF4-FFF2-40B4-BE49-F238E27FC236}">
                <a16:creationId xmlns:a16="http://schemas.microsoft.com/office/drawing/2014/main" id="{55D37A41-A346-D743-9578-A362818DE1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9136" y="8974100"/>
            <a:ext cx="6952789" cy="9410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DEE2E1-E9C3-5A46-A67A-521EC6571C93}"/>
              </a:ext>
            </a:extLst>
          </p:cNvPr>
          <p:cNvSpPr txBox="1"/>
          <p:nvPr/>
        </p:nvSpPr>
        <p:spPr>
          <a:xfrm>
            <a:off x="460375" y="0"/>
            <a:ext cx="6397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000" b="1" dirty="0" err="1">
                <a:solidFill>
                  <a:schemeClr val="bg1"/>
                </a:solidFill>
              </a:rPr>
              <a:t>Ρούμπη</a:t>
            </a:r>
            <a:r>
              <a:rPr lang="el-GR" sz="4000" b="1" dirty="0">
                <a:solidFill>
                  <a:schemeClr val="bg1"/>
                </a:solidFill>
              </a:rPr>
              <a:t> </a:t>
            </a:r>
            <a:r>
              <a:rPr lang="el-GR" sz="4000" b="1" dirty="0" err="1">
                <a:solidFill>
                  <a:schemeClr val="bg1"/>
                </a:solidFill>
              </a:rPr>
              <a:t>Μπρίτζες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022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7F87FF8-676B-624E-B58A-BEF7F8E972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02457"/>
            <a:ext cx="6943653" cy="9417251"/>
          </a:xfrm>
          <a:prstGeom prst="rect">
            <a:avLst/>
          </a:prstGeom>
        </p:spPr>
      </p:pic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55B646D5-040C-D04F-85C8-636B5EB9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5FBFA0E2-F5FB-DF4E-B0A9-D599B12B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8</a:t>
            </a:fld>
            <a:endParaRPr lang="en-US"/>
          </a:p>
        </p:txBody>
      </p:sp>
      <p:pic>
        <p:nvPicPr>
          <p:cNvPr id="10" name="Picture 18" descr="topPhotoshop2.png">
            <a:extLst>
              <a:ext uri="{FF2B5EF4-FFF2-40B4-BE49-F238E27FC236}">
                <a16:creationId xmlns:a16="http://schemas.microsoft.com/office/drawing/2014/main" id="{BD910CF1-DD6F-0048-BF7F-F7327C8FDB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789" y="-102306"/>
            <a:ext cx="7204413" cy="1590863"/>
          </a:xfrm>
          <a:prstGeom prst="rect">
            <a:avLst/>
          </a:prstGeom>
        </p:spPr>
      </p:pic>
      <p:pic>
        <p:nvPicPr>
          <p:cNvPr id="12" name="Picture 11" descr="topPhotoshop2.png">
            <a:extLst>
              <a:ext uri="{FF2B5EF4-FFF2-40B4-BE49-F238E27FC236}">
                <a16:creationId xmlns:a16="http://schemas.microsoft.com/office/drawing/2014/main" id="{55D37A41-A346-D743-9578-A362818DE1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9136" y="8974100"/>
            <a:ext cx="6952789" cy="9410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DEE2E1-E9C3-5A46-A67A-521EC6571C93}"/>
              </a:ext>
            </a:extLst>
          </p:cNvPr>
          <p:cNvSpPr txBox="1"/>
          <p:nvPr/>
        </p:nvSpPr>
        <p:spPr>
          <a:xfrm>
            <a:off x="460375" y="0"/>
            <a:ext cx="6397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000" b="1" dirty="0" err="1">
                <a:solidFill>
                  <a:schemeClr val="bg1"/>
                </a:solidFill>
              </a:rPr>
              <a:t>Ρόζα</a:t>
            </a:r>
            <a:r>
              <a:rPr lang="el-GR" sz="4000" b="1" dirty="0">
                <a:solidFill>
                  <a:schemeClr val="bg1"/>
                </a:solidFill>
              </a:rPr>
              <a:t> </a:t>
            </a:r>
            <a:r>
              <a:rPr lang="el-GR" sz="4000" b="1" dirty="0" err="1">
                <a:solidFill>
                  <a:schemeClr val="bg1"/>
                </a:solidFill>
              </a:rPr>
              <a:t>Παρκς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900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B24733D9-A6D0-DE44-B92A-B46BA062F8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0"/>
            <a:ext cx="7853916" cy="7853916"/>
          </a:xfrm>
          <a:prstGeom prst="rect">
            <a:avLst/>
          </a:prstGeom>
        </p:spPr>
      </p:pic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55B646D5-040C-D04F-85C8-636B5EB9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5FBFA0E2-F5FB-DF4E-B0A9-D599B12B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41E4-0AF5-4543-A572-0ACC27E831A1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18" descr="topPhotoshop2.png">
            <a:extLst>
              <a:ext uri="{FF2B5EF4-FFF2-40B4-BE49-F238E27FC236}">
                <a16:creationId xmlns:a16="http://schemas.microsoft.com/office/drawing/2014/main" id="{BD910CF1-DD6F-0048-BF7F-F7327C8FDB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789" y="-102306"/>
            <a:ext cx="7204413" cy="1590863"/>
          </a:xfrm>
          <a:prstGeom prst="rect">
            <a:avLst/>
          </a:prstGeom>
        </p:spPr>
      </p:pic>
      <p:pic>
        <p:nvPicPr>
          <p:cNvPr id="12" name="Picture 11" descr="topPhotoshop2.png">
            <a:extLst>
              <a:ext uri="{FF2B5EF4-FFF2-40B4-BE49-F238E27FC236}">
                <a16:creationId xmlns:a16="http://schemas.microsoft.com/office/drawing/2014/main" id="{55D37A41-A346-D743-9578-A362818DE1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9136" y="8974100"/>
            <a:ext cx="6952789" cy="9410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DEE2E1-E9C3-5A46-A67A-521EC6571C93}"/>
              </a:ext>
            </a:extLst>
          </p:cNvPr>
          <p:cNvSpPr txBox="1"/>
          <p:nvPr/>
        </p:nvSpPr>
        <p:spPr>
          <a:xfrm>
            <a:off x="460375" y="0"/>
            <a:ext cx="6397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000" b="1" dirty="0" err="1">
                <a:solidFill>
                  <a:schemeClr val="bg1"/>
                </a:solidFill>
              </a:rPr>
              <a:t>Μαλάλα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10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11767</TotalTime>
  <Words>68</Words>
  <Application>Microsoft Macintosh PowerPoint</Application>
  <PresentationFormat>Χαρτί Α4 (210x297 χιλ.)</PresentationFormat>
  <Paragraphs>38</Paragraphs>
  <Slides>15</Slides>
  <Notes>7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Αλέξανδρος Κοφτερός</dc:creator>
  <cp:lastModifiedBy>Αλέξανδρος Κοφτερός</cp:lastModifiedBy>
  <cp:revision>464</cp:revision>
  <cp:lastPrinted>2020-09-09T20:41:24Z</cp:lastPrinted>
  <dcterms:created xsi:type="dcterms:W3CDTF">2014-04-14T14:52:29Z</dcterms:created>
  <dcterms:modified xsi:type="dcterms:W3CDTF">2021-03-08T12:23:03Z</dcterms:modified>
</cp:coreProperties>
</file>